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430" r:id="rId2"/>
    <p:sldId id="406" r:id="rId3"/>
    <p:sldId id="407" r:id="rId4"/>
    <p:sldId id="408" r:id="rId5"/>
    <p:sldId id="409" r:id="rId6"/>
    <p:sldId id="410" r:id="rId7"/>
    <p:sldId id="413" r:id="rId8"/>
    <p:sldId id="414" r:id="rId9"/>
    <p:sldId id="415" r:id="rId10"/>
    <p:sldId id="416" r:id="rId11"/>
    <p:sldId id="417" r:id="rId12"/>
    <p:sldId id="419" r:id="rId13"/>
    <p:sldId id="423" r:id="rId14"/>
    <p:sldId id="424" r:id="rId15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8" autoAdjust="0"/>
    <p:restoredTop sz="90482" autoAdjust="0"/>
  </p:normalViewPr>
  <p:slideViewPr>
    <p:cSldViewPr snapToGrid="0" showGuides="1">
      <p:cViewPr>
        <p:scale>
          <a:sx n="150" d="100"/>
          <a:sy n="150" d="100"/>
        </p:scale>
        <p:origin x="-2208" y="-480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tod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 smtClean="0">
                <a:solidFill>
                  <a:srgbClr val="0070C0"/>
                </a:solidFill>
                <a:latin typeface="+mj-ea"/>
              </a:rPr>
              <a:t>CartoDB</a:t>
            </a:r>
            <a:r>
              <a:rPr lang="ja-JP" altLang="en-US" sz="5400" b="1" dirty="0" smtClean="0">
                <a:solidFill>
                  <a:srgbClr val="0070C0"/>
                </a:solidFill>
                <a:latin typeface="+mj-ea"/>
              </a:rPr>
              <a:t>で</a:t>
            </a:r>
            <a:r>
              <a:rPr lang="en-US" altLang="ja-JP" sz="5400" b="1" dirty="0" smtClean="0">
                <a:solidFill>
                  <a:srgbClr val="0070C0"/>
                </a:solidFill>
                <a:latin typeface="+mj-ea"/>
              </a:rPr>
              <a:t>Web MAP</a:t>
            </a:r>
            <a:r>
              <a:rPr lang="ja-JP" altLang="en-US" sz="5400" b="1" dirty="0" smtClean="0">
                <a:solidFill>
                  <a:srgbClr val="0070C0"/>
                </a:solidFill>
                <a:latin typeface="+mj-ea"/>
              </a:rPr>
              <a:t>を作成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7664" y="4767580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8885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703012" y="5153025"/>
            <a:ext cx="173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凡例の設定を行う</a:t>
            </a:r>
            <a:endParaRPr kumimoji="1"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r="34219" b="44512"/>
          <a:stretch/>
        </p:blipFill>
        <p:spPr>
          <a:xfrm>
            <a:off x="1071562" y="337040"/>
            <a:ext cx="7000875" cy="453976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16210" y="2992750"/>
            <a:ext cx="2484340" cy="664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916210" y="4211950"/>
            <a:ext cx="2484340" cy="474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1039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46" y="654912"/>
            <a:ext cx="5544458" cy="426230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932495" y="3148907"/>
            <a:ext cx="1449334" cy="378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32495" y="5133975"/>
            <a:ext cx="5279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フィルターをかけ、表示するレイヤを設定することができる。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381829" y="1814286"/>
            <a:ext cx="2496457" cy="13346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02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r="44048" b="49206"/>
          <a:stretch/>
        </p:blipFill>
        <p:spPr>
          <a:xfrm>
            <a:off x="1291771" y="230414"/>
            <a:ext cx="6821714" cy="476068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19177" y="5376446"/>
            <a:ext cx="4366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レイヤ切り替え等その他の機能の設定を</a:t>
            </a:r>
            <a:r>
              <a:rPr kumimoji="1" lang="ja-JP" altLang="en-US" sz="1600" b="1" dirty="0" smtClean="0"/>
              <a:t>行う</a:t>
            </a:r>
            <a:r>
              <a:rPr kumimoji="1" lang="ja-JP" altLang="en-US" sz="1600" b="1" dirty="0" smtClean="0"/>
              <a:t>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9635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856" y="1149545"/>
            <a:ext cx="4257607" cy="327303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87798" y="5033546"/>
            <a:ext cx="5168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レイヤの設定が完了したら、右上の</a:t>
            </a:r>
            <a:r>
              <a:rPr kumimoji="1" lang="en-US" altLang="ja-JP" sz="1600" b="1" dirty="0" smtClean="0"/>
              <a:t>PUBLISH</a:t>
            </a:r>
            <a:r>
              <a:rPr kumimoji="1" lang="ja-JP" altLang="en-US" sz="1600" b="1" dirty="0" smtClean="0"/>
              <a:t>をクリックする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Get the link </a:t>
            </a:r>
            <a:r>
              <a:rPr kumimoji="1" lang="ja-JP" altLang="en-US" sz="1600" b="1" dirty="0" smtClean="0"/>
              <a:t>から</a:t>
            </a:r>
            <a:r>
              <a:rPr kumimoji="1" lang="en-US" altLang="ja-JP" sz="1600" b="1" dirty="0" smtClean="0"/>
              <a:t>URL</a:t>
            </a:r>
            <a:r>
              <a:rPr kumimoji="1" lang="ja-JP" altLang="en-US" sz="1600" b="1" dirty="0" smtClean="0"/>
              <a:t>をコピーし、ブラウザで検索する。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5432028" y="1606778"/>
            <a:ext cx="357360" cy="174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11" y="1149545"/>
            <a:ext cx="4257607" cy="3273036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80942" y="4190320"/>
            <a:ext cx="357360" cy="174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1741714" y="1694210"/>
            <a:ext cx="2945142" cy="2496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26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625794" y="5350679"/>
            <a:ext cx="3892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ブラウザで地図が表示できるようになった。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19" y="232229"/>
            <a:ext cx="6263562" cy="48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CartoDB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とは？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1476" y="1078301"/>
            <a:ext cx="7354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</a:t>
            </a:r>
            <a:r>
              <a:rPr lang="ja-JP" altLang="en-US" sz="2800" b="1" dirty="0" smtClean="0"/>
              <a:t>地図</a:t>
            </a:r>
            <a:r>
              <a:rPr lang="ja-JP" altLang="en-US" sz="2800" b="1" dirty="0"/>
              <a:t>データ</a:t>
            </a:r>
            <a:r>
              <a:rPr lang="ja-JP" altLang="en-US" sz="2800" b="1" dirty="0" smtClean="0"/>
              <a:t>や地図を編集・共有できるサービス</a:t>
            </a:r>
            <a:endParaRPr kumimoji="1" lang="ja-JP" altLang="en-US" sz="2800" b="1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1475" y="2179396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・データのインポート・表示が簡単にできる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1475" y="4302414"/>
            <a:ext cx="5224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・時系列データのなど表現が多様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3280491"/>
            <a:ext cx="7281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</a:t>
            </a:r>
            <a:r>
              <a:rPr kumimoji="1" lang="en-US" altLang="ja-JP" sz="2800" b="1" dirty="0" smtClean="0"/>
              <a:t>SQL</a:t>
            </a:r>
            <a:r>
              <a:rPr kumimoji="1" lang="ja-JP" altLang="en-US" sz="2800" b="1" dirty="0" smtClean="0"/>
              <a:t>によるデータの分析がブラウザ上で可能</a:t>
            </a:r>
          </a:p>
        </p:txBody>
      </p:sp>
    </p:spTree>
    <p:extLst>
      <p:ext uri="{BB962C8B-B14F-4D97-AF65-F5344CB8AC3E}">
        <p14:creationId xmlns:p14="http://schemas.microsoft.com/office/powerpoint/2010/main" val="356021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8465" t="13743" r="8465" b="13495"/>
          <a:stretch/>
        </p:blipFill>
        <p:spPr>
          <a:xfrm>
            <a:off x="188152" y="1369752"/>
            <a:ext cx="4206645" cy="283262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024326" y="5216592"/>
            <a:ext cx="7168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hlinkClick r:id="rId3"/>
              </a:rPr>
              <a:t>https://cartodb.</a:t>
            </a:r>
            <a:r>
              <a:rPr lang="ja-JP" altLang="en-US" sz="1600" dirty="0" smtClean="0">
                <a:hlinkClick r:id="rId3"/>
              </a:rPr>
              <a:t>com</a:t>
            </a:r>
            <a:r>
              <a:rPr lang="ja-JP" altLang="en-US" sz="1600" dirty="0"/>
              <a:t>　</a:t>
            </a:r>
            <a:r>
              <a:rPr lang="ja-JP" altLang="en-US" sz="1600" dirty="0" smtClean="0"/>
              <a:t>にアクセスする、</a:t>
            </a:r>
            <a:r>
              <a:rPr lang="en-US" altLang="ja-JP" sz="1600" dirty="0" smtClean="0"/>
              <a:t>SIGN UP</a:t>
            </a:r>
            <a:r>
              <a:rPr lang="ja-JP" altLang="en-US" sz="1600" dirty="0" smtClean="0"/>
              <a:t>をクリックし、アカウント作成を行う。</a:t>
            </a:r>
            <a:endParaRPr lang="en-US" altLang="ja-JP" sz="16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2769653" y="1393338"/>
            <a:ext cx="654331" cy="161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423984" y="1578565"/>
            <a:ext cx="1482933" cy="3421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23569" t="23275" r="23569" b="23275"/>
          <a:stretch/>
        </p:blipFill>
        <p:spPr>
          <a:xfrm>
            <a:off x="4760686" y="1323156"/>
            <a:ext cx="3773713" cy="29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r="55156" b="63415"/>
          <a:stretch/>
        </p:blipFill>
        <p:spPr>
          <a:xfrm>
            <a:off x="1282331" y="913455"/>
            <a:ext cx="6579336" cy="412641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015592" y="3103800"/>
            <a:ext cx="985157" cy="26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888077" y="5290278"/>
            <a:ext cx="336784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DATASETS</a:t>
            </a:r>
            <a:r>
              <a:rPr kumimoji="1" lang="ja-JP" altLang="en-US" dirty="0" smtClean="0"/>
              <a:t>をクリックして、</a:t>
            </a:r>
            <a:r>
              <a:rPr kumimoji="1" lang="en-US" altLang="ja-JP" dirty="0" smtClean="0"/>
              <a:t>dashboard</a:t>
            </a:r>
            <a:r>
              <a:rPr kumimoji="1" lang="ja-JP" altLang="en-US" dirty="0" smtClean="0"/>
              <a:t>を開く。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データを読み込む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8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2"/>
          <a:srcRect l="12344" t="43902" r="11406" b="1830"/>
          <a:stretch/>
        </p:blipFill>
        <p:spPr>
          <a:xfrm>
            <a:off x="4859954" y="2920743"/>
            <a:ext cx="3869426" cy="211708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2262" t="25552" r="32138" b="36972"/>
          <a:stretch/>
        </p:blipFill>
        <p:spPr>
          <a:xfrm>
            <a:off x="4859954" y="569206"/>
            <a:ext cx="3834103" cy="198665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/>
          <a:srcRect l="10625" t="8943" r="10625" b="45122"/>
          <a:stretch/>
        </p:blipFill>
        <p:spPr>
          <a:xfrm>
            <a:off x="202252" y="666659"/>
            <a:ext cx="4228761" cy="189623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689997" y="1069133"/>
            <a:ext cx="567678" cy="159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747620" y="2078351"/>
            <a:ext cx="1567579" cy="316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091313" y="4822380"/>
            <a:ext cx="528811" cy="150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4305436" y="1176830"/>
            <a:ext cx="814387" cy="118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7019925" y="2555863"/>
            <a:ext cx="1061863" cy="21279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285392" y="4963189"/>
            <a:ext cx="4450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NEW DATASET</a:t>
            </a:r>
            <a:r>
              <a:rPr kumimoji="1" lang="ja-JP" altLang="en-US" sz="1600" dirty="0" smtClean="0"/>
              <a:t>をクリックし、</a:t>
            </a:r>
            <a:r>
              <a:rPr kumimoji="1" lang="en-US" altLang="ja-JP" sz="1600" dirty="0" smtClean="0"/>
              <a:t>Drag &amp; drop </a:t>
            </a:r>
            <a:r>
              <a:rPr lang="ja-JP" altLang="en-US" sz="1600" dirty="0" smtClean="0"/>
              <a:t>か　</a:t>
            </a:r>
            <a:r>
              <a:rPr lang="en-US" altLang="ja-JP" sz="1600" dirty="0" smtClean="0"/>
              <a:t>BROWSE</a:t>
            </a:r>
            <a:r>
              <a:rPr lang="ja-JP" altLang="en-US" sz="1600" dirty="0" smtClean="0"/>
              <a:t>からファイルを選択し、データを読み込む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109537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737236"/>
            <a:ext cx="4438650" cy="3412212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7" y="737236"/>
            <a:ext cx="4438650" cy="341221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294404" y="4686300"/>
            <a:ext cx="7204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`Create MAP`</a:t>
            </a:r>
            <a:r>
              <a:rPr kumimoji="1" lang="ja-JP" altLang="en-US" sz="1600" dirty="0" smtClean="0"/>
              <a:t>をクリックし、地図を作成する。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黄色枠</a:t>
            </a:r>
            <a:r>
              <a:rPr kumimoji="1" lang="ja-JP" altLang="en-US" sz="1600" dirty="0" smtClean="0"/>
              <a:t>のボタン</a:t>
            </a:r>
            <a:r>
              <a:rPr kumimoji="1" lang="ja-JP" altLang="en-US" sz="1600" dirty="0" smtClean="0"/>
              <a:t>で別のデータを追加できるため、</a:t>
            </a:r>
            <a:r>
              <a:rPr kumimoji="1" lang="ja-JP" altLang="en-US" sz="1600" dirty="0" smtClean="0"/>
              <a:t>一次避難所のデータ</a:t>
            </a:r>
            <a:r>
              <a:rPr kumimoji="1" lang="ja-JP" altLang="en-US" sz="1600" dirty="0" smtClean="0"/>
              <a:t>も表示する。</a:t>
            </a:r>
            <a:endParaRPr kumimoji="1"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4069079" y="3947160"/>
            <a:ext cx="371475" cy="129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819775" y="1390650"/>
            <a:ext cx="180975" cy="1333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ＮＥＷマップを作成する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6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49" y="0"/>
            <a:ext cx="6730381" cy="51739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36741" y="5376446"/>
            <a:ext cx="5870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MAP</a:t>
            </a:r>
            <a:r>
              <a:rPr kumimoji="1" lang="ja-JP" altLang="en-US" sz="1600" b="1" dirty="0" smtClean="0"/>
              <a:t>が表示できたので、各レイヤのスタイル、凡例などを変更する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7960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r="58438" b="34350"/>
          <a:stretch/>
        </p:blipFill>
        <p:spPr>
          <a:xfrm>
            <a:off x="2600325" y="212271"/>
            <a:ext cx="3943350" cy="478835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414469" y="5210175"/>
            <a:ext cx="6315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`STYLE &gt; SIZE/COLOR &gt; BY VALUE` </a:t>
            </a:r>
            <a:r>
              <a:rPr kumimoji="1" lang="ja-JP" altLang="en-US" sz="1600" b="1" dirty="0" smtClean="0"/>
              <a:t>を</a:t>
            </a:r>
            <a:r>
              <a:rPr kumimoji="1" lang="ja-JP" altLang="en-US" sz="1600" b="1" dirty="0" smtClean="0"/>
              <a:t>選択し、想定浸水深で色分けを行う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5510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954663" y="5248275"/>
            <a:ext cx="7234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想定浸水深のフィールド</a:t>
            </a:r>
            <a:r>
              <a:rPr kumimoji="1" lang="ja-JP" altLang="en-US" sz="1600" b="1" dirty="0" smtClean="0"/>
              <a:t>を選択し、ポッポアップで浸水深が表示されるようにする。</a:t>
            </a:r>
            <a:endParaRPr kumimoji="1"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r="53125" b="38008"/>
          <a:stretch/>
        </p:blipFill>
        <p:spPr>
          <a:xfrm>
            <a:off x="548077" y="740569"/>
            <a:ext cx="4023922" cy="40909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26829" r="67500" b="9757"/>
          <a:stretch/>
        </p:blipFill>
        <p:spPr>
          <a:xfrm>
            <a:off x="5166736" y="297656"/>
            <a:ext cx="3022600" cy="45339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94246" y="3526150"/>
            <a:ext cx="2087704" cy="360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169846" y="2954650"/>
            <a:ext cx="2087704" cy="57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3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3239</TotalTime>
  <Words>244</Words>
  <Application>Microsoft Office PowerPoint</Application>
  <PresentationFormat>画面に合わせる (16:10)</PresentationFormat>
  <Paragraphs>25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CartoDBとは？</vt:lpstr>
      <vt:lpstr>PowerPoint プレゼンテーション</vt:lpstr>
      <vt:lpstr>データを読み込む</vt:lpstr>
      <vt:lpstr>PowerPoint プレゼンテーション</vt:lpstr>
      <vt:lpstr>ＮＥＷマップを作成する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184</cp:revision>
  <dcterms:created xsi:type="dcterms:W3CDTF">2015-06-26T03:04:37Z</dcterms:created>
  <dcterms:modified xsi:type="dcterms:W3CDTF">2017-09-12T07:52:46Z</dcterms:modified>
</cp:coreProperties>
</file>